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1470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810FD-FF86-408C-9BAD-04FDDA424898}" type="datetimeFigureOut">
              <a:rPr lang="ru-RU" smtClean="0"/>
              <a:t>26.10.2020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A5A6647-6514-4E0F-8ECD-8C0EBFA36A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810FD-FF86-408C-9BAD-04FDDA424898}" type="datetimeFigureOut">
              <a:rPr lang="ru-RU" smtClean="0"/>
              <a:t>26.10.2020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A6647-6514-4E0F-8ECD-8C0EBFA36A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810FD-FF86-408C-9BAD-04FDDA424898}" type="datetimeFigureOut">
              <a:rPr lang="ru-RU" smtClean="0"/>
              <a:t>26.10.2020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A6647-6514-4E0F-8ECD-8C0EBFA36A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810FD-FF86-408C-9BAD-04FDDA424898}" type="datetimeFigureOut">
              <a:rPr lang="ru-RU" smtClean="0"/>
              <a:t>26.10.2020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A5A6647-6514-4E0F-8ECD-8C0EBFA36A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810FD-FF86-408C-9BAD-04FDDA424898}" type="datetimeFigureOut">
              <a:rPr lang="ru-RU" smtClean="0"/>
              <a:t>26.10.2020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A6647-6514-4E0F-8ECD-8C0EBFA36AF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810FD-FF86-408C-9BAD-04FDDA424898}" type="datetimeFigureOut">
              <a:rPr lang="ru-RU" smtClean="0"/>
              <a:t>26.10.2020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A6647-6514-4E0F-8ECD-8C0EBFA36A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810FD-FF86-408C-9BAD-04FDDA424898}" type="datetimeFigureOut">
              <a:rPr lang="ru-RU" smtClean="0"/>
              <a:t>26.10.2020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A5A6647-6514-4E0F-8ECD-8C0EBFA36AF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810FD-FF86-408C-9BAD-04FDDA424898}" type="datetimeFigureOut">
              <a:rPr lang="ru-RU" smtClean="0"/>
              <a:t>26.10.2020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A6647-6514-4E0F-8ECD-8C0EBFA36A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810FD-FF86-408C-9BAD-04FDDA424898}" type="datetimeFigureOut">
              <a:rPr lang="ru-RU" smtClean="0"/>
              <a:t>26.10.2020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A6647-6514-4E0F-8ECD-8C0EBFA36A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810FD-FF86-408C-9BAD-04FDDA424898}" type="datetimeFigureOut">
              <a:rPr lang="ru-RU" smtClean="0"/>
              <a:t>26.10.2020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A6647-6514-4E0F-8ECD-8C0EBFA36A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810FD-FF86-408C-9BAD-04FDDA424898}" type="datetimeFigureOut">
              <a:rPr lang="ru-RU" smtClean="0"/>
              <a:t>26.10.2020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A6647-6514-4E0F-8ECD-8C0EBFA36AFE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E7810FD-FF86-408C-9BAD-04FDDA424898}" type="datetimeFigureOut">
              <a:rPr lang="ru-RU" smtClean="0"/>
              <a:t>26.10.2020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A5A6647-6514-4E0F-8ECD-8C0EBFA36AF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cover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2852936"/>
            <a:ext cx="8686800" cy="841248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Диффузия вокруг нас</a:t>
            </a:r>
            <a:endParaRPr lang="ru-RU" sz="4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00192" y="5157192"/>
            <a:ext cx="2448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Работа ученицы 7</a:t>
            </a:r>
            <a:r>
              <a:rPr lang="en-US" dirty="0" smtClean="0"/>
              <a:t>’</a:t>
            </a:r>
            <a:r>
              <a:rPr lang="ru-RU" dirty="0" smtClean="0"/>
              <a:t>Б</a:t>
            </a:r>
            <a:r>
              <a:rPr lang="en-US" dirty="0" smtClean="0"/>
              <a:t>, </a:t>
            </a:r>
            <a:r>
              <a:rPr lang="ru-RU" dirty="0" smtClean="0"/>
              <a:t>класса </a:t>
            </a:r>
          </a:p>
          <a:p>
            <a:pPr algn="ctr"/>
            <a:r>
              <a:rPr lang="ru-RU" dirty="0" smtClean="0"/>
              <a:t>Игнатьевой Дарьи</a:t>
            </a:r>
          </a:p>
        </p:txBody>
      </p:sp>
    </p:spTree>
    <p:extLst>
      <p:ext uri="{BB962C8B-B14F-4D97-AF65-F5344CB8AC3E}">
        <p14:creationId xmlns:p14="http://schemas.microsoft.com/office/powerpoint/2010/main" val="417260064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260648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/>
              <a:t>Диффузия-это процесс взаимного проникновения молекул или атомов одного вещества между молекулами или атомами другого вещества</a:t>
            </a:r>
            <a:endParaRPr lang="ru-RU" sz="2400" i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7644" y="1745672"/>
            <a:ext cx="6624736" cy="470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714775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74964" y="323364"/>
            <a:ext cx="86409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i="1" dirty="0" smtClean="0"/>
              <a:t>Примером диффузии в глазах является распространение запахов в воздухе, но запах распространяется не мгновенно, а спустя некоторое время. Почему так происходит</a:t>
            </a:r>
            <a:r>
              <a:rPr lang="en-US" i="1" dirty="0" smtClean="0"/>
              <a:t>?</a:t>
            </a:r>
            <a:r>
              <a:rPr lang="ru-RU" i="1" dirty="0" smtClean="0"/>
              <a:t> Просто движение молекул пахучего вещества в определенном направлении мешает движение молекул воздуха . Траектория движения каждой частицы глаза представляет собой ломаную линию, т.к. при столкновениях она меняет направление и скорость движения . Поэтому диффузионное проникновение молекул значительно медленнее их свободного движения  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8F8FA"/>
              </a:clrFrom>
              <a:clrTo>
                <a:srgbClr val="F8F8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996952"/>
            <a:ext cx="7360248" cy="3307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443626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908720"/>
            <a:ext cx="806489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/>
              <a:t>Наиболее быстро диффузия происходит в глазах , медленнее в жидкостях и медленнее всего в твердых телах. Дело в том ,что в газах и жидкостях основной вид теплового движения частиц приводит к их перемешиванию, а в твердых телах, в кристаллах, где атомы совершают малые колебания около положения узла решетки, нет.</a:t>
            </a:r>
            <a:endParaRPr lang="ru-RU" sz="2400" i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861048"/>
            <a:ext cx="6192688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779574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303039"/>
            <a:ext cx="8496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/>
              <a:t>Диффузия может проявляться в :</a:t>
            </a:r>
            <a:endParaRPr lang="ru-RU" sz="2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683567" y="1233055"/>
            <a:ext cx="79755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/>
              <a:t>- впитывание растений воды с минеральными веществами</a:t>
            </a:r>
          </a:p>
          <a:p>
            <a:r>
              <a:rPr lang="ru-RU" sz="2000" i="1" dirty="0" smtClean="0"/>
              <a:t>- загрязнение воды</a:t>
            </a:r>
          </a:p>
          <a:p>
            <a:r>
              <a:rPr lang="ru-RU" sz="2000" i="1" dirty="0" smtClean="0"/>
              <a:t>-  проникновение кислорода из крови в ткани человека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420888"/>
            <a:ext cx="2483768" cy="4176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284703"/>
            <a:ext cx="2373796" cy="4448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558744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80928"/>
            <a:ext cx="8686800" cy="841248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chemeClr val="accent2">
                    <a:lumMod val="50000"/>
                  </a:schemeClr>
                </a:solidFill>
              </a:rPr>
              <a:t>Спасибо за </a:t>
            </a:r>
            <a:r>
              <a:rPr lang="ru-RU" sz="60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60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6000" dirty="0" smtClean="0">
                <a:solidFill>
                  <a:schemeClr val="accent2">
                    <a:lumMod val="50000"/>
                  </a:schemeClr>
                </a:solidFill>
              </a:rPr>
              <a:t>внимание</a:t>
            </a:r>
            <a:endParaRPr lang="ru-RU" sz="60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90841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110</TotalTime>
  <Words>178</Words>
  <Application>Microsoft Office PowerPoint</Application>
  <PresentationFormat>Экран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Трек</vt:lpstr>
      <vt:lpstr>Диффузия вокруг нас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Диффузия вокруг нас</dc:title>
  <dc:creator>DNS</dc:creator>
  <cp:lastModifiedBy>KSENIA</cp:lastModifiedBy>
  <cp:revision>11</cp:revision>
  <dcterms:created xsi:type="dcterms:W3CDTF">2020-10-06T12:34:28Z</dcterms:created>
  <dcterms:modified xsi:type="dcterms:W3CDTF">2020-10-26T03:38:03Z</dcterms:modified>
</cp:coreProperties>
</file>