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2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85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7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3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27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51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6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4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4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8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84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88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4C8F7BD-15D2-4D57-B42D-6B3283D60920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512DA05-FA67-4F64-8EC6-D477271B8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8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26CDE-25E1-401B-9349-59FF6FCAA4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Опыт по наблюдению теплового расширения газов 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EB213E-9019-45EB-A54D-AF045AB34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3119" y="4491134"/>
            <a:ext cx="7557796" cy="766665"/>
          </a:xfrm>
        </p:spPr>
        <p:txBody>
          <a:bodyPr/>
          <a:lstStyle/>
          <a:p>
            <a:r>
              <a:rPr lang="ru-RU" dirty="0"/>
              <a:t>Выполнила работу ученица 7 «В» класса Антонян Алана </a:t>
            </a:r>
          </a:p>
        </p:txBody>
      </p:sp>
    </p:spTree>
    <p:extLst>
      <p:ext uri="{BB962C8B-B14F-4D97-AF65-F5344CB8AC3E}">
        <p14:creationId xmlns:p14="http://schemas.microsoft.com/office/powerpoint/2010/main" val="365019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AB209-E605-4774-B27A-56B8C80B3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8EC3FD-0409-4770-8141-015B6646E8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Продемонстрировать , что </a:t>
            </a:r>
            <a:r>
              <a:rPr lang="ru-RU" dirty="0" err="1"/>
              <a:t>газы</a:t>
            </a:r>
            <a:r>
              <a:rPr lang="ru-RU" dirty="0"/>
              <a:t> расширяются при нагревании и сжимаются при охлаждении.</a:t>
            </a:r>
          </a:p>
          <a:p>
            <a:r>
              <a:rPr lang="ru-RU" dirty="0"/>
              <a:t>ОБОРУДОВАНИЕ И МАТЕРИАЛЫ :</a:t>
            </a:r>
          </a:p>
          <a:p>
            <a:r>
              <a:rPr lang="ru-RU" dirty="0"/>
              <a:t>Стакан с водой </a:t>
            </a:r>
          </a:p>
          <a:p>
            <a:r>
              <a:rPr lang="ru-RU" dirty="0"/>
              <a:t>Пластиковая бутылка</a:t>
            </a:r>
          </a:p>
          <a:p>
            <a:r>
              <a:rPr lang="ru-RU" dirty="0"/>
              <a:t>Воздушный шарик </a:t>
            </a:r>
          </a:p>
          <a:p>
            <a:r>
              <a:rPr lang="ru-RU" dirty="0"/>
              <a:t>Кран или ёмкость с горячей водой </a:t>
            </a:r>
          </a:p>
          <a:p>
            <a:r>
              <a:rPr lang="ru-RU" dirty="0"/>
              <a:t>Холодильник </a:t>
            </a:r>
          </a:p>
          <a:p>
            <a:r>
              <a:rPr lang="ru-RU" dirty="0"/>
              <a:t>Телефон (сделать фото отчёт)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6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435E6-69FF-4B62-93E3-0FD9AEDF0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250862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Последовательность работы 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629315-745D-4895-9CE0-9B4EE85F4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660" y="1337388"/>
            <a:ext cx="10058400" cy="5106955"/>
          </a:xfrm>
        </p:spPr>
        <p:txBody>
          <a:bodyPr/>
          <a:lstStyle/>
          <a:p>
            <a:r>
              <a:rPr lang="ru-RU" dirty="0"/>
              <a:t>ОПЫТ №1</a:t>
            </a:r>
          </a:p>
          <a:p>
            <a:r>
              <a:rPr lang="ru-RU" dirty="0"/>
              <a:t>НАГРЕВАНИЕ ГАЗОВ </a:t>
            </a:r>
          </a:p>
          <a:p>
            <a:r>
              <a:rPr lang="ru-RU" dirty="0"/>
              <a:t>Надеть на горлышко бутылки воздушный шарик .</a:t>
            </a:r>
          </a:p>
          <a:p>
            <a:r>
              <a:rPr lang="ru-RU" dirty="0"/>
              <a:t>Полить горячей водой из чайника или поместить под струю горячей воды из под крана .</a:t>
            </a:r>
          </a:p>
          <a:p>
            <a:r>
              <a:rPr lang="ru-RU" dirty="0"/>
              <a:t>Наблюдайте за действиями шарика.</a:t>
            </a:r>
          </a:p>
          <a:p>
            <a:r>
              <a:rPr lang="ru-RU" dirty="0"/>
              <a:t>Сфотографируйте для фото отчёта.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099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251A5-26EA-4685-8964-3D45FBE7D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479" y="199176"/>
            <a:ext cx="3865829" cy="41845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Процесс: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73F87C-7711-4E7C-8C19-CBFDFFD8A5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27" y="1158843"/>
            <a:ext cx="2788467" cy="4714592"/>
          </a:xfrm>
        </p:spPr>
      </p:pic>
    </p:spTree>
    <p:extLst>
      <p:ext uri="{BB962C8B-B14F-4D97-AF65-F5344CB8AC3E}">
        <p14:creationId xmlns:p14="http://schemas.microsoft.com/office/powerpoint/2010/main" val="3975340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7B88B-E75F-4253-BD75-E446450DE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57837"/>
            <a:ext cx="10058400" cy="1609344"/>
          </a:xfrm>
        </p:spPr>
        <p:txBody>
          <a:bodyPr/>
          <a:lstStyle/>
          <a:p>
            <a:r>
              <a:rPr lang="ru-RU" dirty="0"/>
              <a:t>Итог нагревания газов :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537F2D-90D3-423F-98DF-1EABF658B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30" y="1584355"/>
            <a:ext cx="2670772" cy="4725909"/>
          </a:xfrm>
        </p:spPr>
      </p:pic>
    </p:spTree>
    <p:extLst>
      <p:ext uri="{BB962C8B-B14F-4D97-AF65-F5344CB8AC3E}">
        <p14:creationId xmlns:p14="http://schemas.microsoft.com/office/powerpoint/2010/main" val="328765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FAAC1-BBA8-401A-9ED4-4337740F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40315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Последовательность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D05A8C-A58E-4FA6-81C4-761195FD9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901959"/>
            <a:ext cx="10058400" cy="5270241"/>
          </a:xfrm>
        </p:spPr>
        <p:txBody>
          <a:bodyPr/>
          <a:lstStyle/>
          <a:p>
            <a:r>
              <a:rPr lang="ru-RU" dirty="0"/>
              <a:t>ОПЫТ №2</a:t>
            </a:r>
          </a:p>
          <a:p>
            <a:r>
              <a:rPr lang="ru-RU" dirty="0"/>
              <a:t>ОХЛАЖДЕНИЕ ГАЗОВ </a:t>
            </a:r>
          </a:p>
          <a:p>
            <a:r>
              <a:rPr lang="ru-RU" dirty="0"/>
              <a:t>Пластиковую бутылку с шариком охладить до комнатной температуры</a:t>
            </a:r>
          </a:p>
          <a:p>
            <a:r>
              <a:rPr lang="ru-RU" dirty="0"/>
              <a:t>Поместит её в холодильник </a:t>
            </a:r>
          </a:p>
          <a:p>
            <a:r>
              <a:rPr lang="ru-RU" dirty="0"/>
              <a:t>Наблюдайте , как будет выглядеть бутылка с шариком через несколько часов </a:t>
            </a:r>
          </a:p>
          <a:p>
            <a:r>
              <a:rPr lang="ru-RU" dirty="0"/>
              <a:t>Сфотографируйте для фото отчёта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795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788B07-866D-400C-B419-200C5421C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охлаждения газов 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22A6880-FBCF-45AE-A473-14C2705477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37" y="2120900"/>
            <a:ext cx="3038475" cy="4051300"/>
          </a:xfrm>
        </p:spPr>
      </p:pic>
    </p:spTree>
    <p:extLst>
      <p:ext uri="{BB962C8B-B14F-4D97-AF65-F5344CB8AC3E}">
        <p14:creationId xmlns:p14="http://schemas.microsoft.com/office/powerpoint/2010/main" val="430485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3788E-7F8A-4663-9303-C78F8E0D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59CB25-626F-4398-8F07-0C8A63917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 НАГРЕВАНИИ ГАЗОВ ОНИ НАЧИНАЮТ РАСРЫРТЬСЯ </a:t>
            </a:r>
          </a:p>
          <a:p>
            <a:pPr marL="0" indent="0">
              <a:buNone/>
            </a:pPr>
            <a:r>
              <a:rPr lang="ru-RU" dirty="0"/>
              <a:t>Таким образом на картинки мы можем наблюдать, что когда поливаем горячей водой бутылку на которой находятся воздушный шарик , шарик начинает надуваться .</a:t>
            </a:r>
          </a:p>
          <a:p>
            <a:pPr marL="0" indent="0">
              <a:buNone/>
            </a:pPr>
            <a:r>
              <a:rPr lang="ru-RU" dirty="0"/>
              <a:t>ПРИ ОХЛАЖДЕНИИ ГАЗОВ ОНИ НАЧИНАЮТ СЖИМАТЬСЯ </a:t>
            </a:r>
          </a:p>
          <a:p>
            <a:pPr marL="0" indent="0">
              <a:buNone/>
            </a:pPr>
            <a:r>
              <a:rPr lang="ru-RU" dirty="0"/>
              <a:t>Можем посмотреть что когда положили бутылку с воздушным шариком в холодильник , то через несколько часов </a:t>
            </a:r>
            <a:r>
              <a:rPr lang="ru-RU" dirty="0" err="1"/>
              <a:t>газы</a:t>
            </a:r>
            <a:r>
              <a:rPr lang="ru-RU" dirty="0"/>
              <a:t> сжались и шарик сдался . </a:t>
            </a:r>
          </a:p>
        </p:txBody>
      </p:sp>
    </p:spTree>
    <p:extLst>
      <p:ext uri="{BB962C8B-B14F-4D97-AF65-F5344CB8AC3E}">
        <p14:creationId xmlns:p14="http://schemas.microsoft.com/office/powerpoint/2010/main" val="3782472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06BAF-8611-4D21-8BA3-F30C2F0C3F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r>
              <a:rPr lang="ru-RU"/>
              <a:t>за внимание .</a:t>
            </a:r>
            <a:endParaRPr lang="ru-RU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16AAE582-FB67-47F0-8ED0-76FA6D95FE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94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35</TotalTime>
  <Words>204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Cambria</vt:lpstr>
      <vt:lpstr>Rockwell</vt:lpstr>
      <vt:lpstr>Rockwell Condensed</vt:lpstr>
      <vt:lpstr>Wingdings</vt:lpstr>
      <vt:lpstr>Дерево</vt:lpstr>
      <vt:lpstr>Опыт по наблюдению теплового расширения газов  </vt:lpstr>
      <vt:lpstr>Цель:</vt:lpstr>
      <vt:lpstr>Последовательность работы : </vt:lpstr>
      <vt:lpstr>Процесс:</vt:lpstr>
      <vt:lpstr>Итог нагревания газов : </vt:lpstr>
      <vt:lpstr>Последовательность работы </vt:lpstr>
      <vt:lpstr>Итог охлаждения газов :</vt:lpstr>
      <vt:lpstr>Вывод:</vt:lpstr>
      <vt:lpstr>Спасибо за внимание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по наблюдению теплового расширения газов  </dc:title>
  <dc:creator>Аветис Антонян</dc:creator>
  <cp:lastModifiedBy>Аветис Антонян</cp:lastModifiedBy>
  <cp:revision>3</cp:revision>
  <dcterms:created xsi:type="dcterms:W3CDTF">2023-10-12T09:07:48Z</dcterms:created>
  <dcterms:modified xsi:type="dcterms:W3CDTF">2023-10-12T14:34:07Z</dcterms:modified>
</cp:coreProperties>
</file>