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F1F481F-2255-4483-A70E-7C34CC2C46CD}">
          <p14:sldIdLst>
            <p14:sldId id="256"/>
            <p14:sldId id="257"/>
            <p14:sldId id="259"/>
            <p14:sldId id="260"/>
            <p14:sldId id="261"/>
            <p14:sldId id="262"/>
            <p14:sldId id="263"/>
            <p14:sldId id="264"/>
          </p14:sldIdLst>
        </p14:section>
        <p14:section name="Раздел без заголовка" id="{53AA0A51-E274-4110-A2DE-C6C2593A9765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Опыты по наблюдению теплового расширения газов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7890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04864" y="692696"/>
            <a:ext cx="8260672" cy="1039427"/>
          </a:xfrm>
        </p:spPr>
        <p:txBody>
          <a:bodyPr/>
          <a:lstStyle/>
          <a:p>
            <a:r>
              <a:rPr lang="ru-RU" dirty="0"/>
              <a:t>Ц</a:t>
            </a:r>
            <a:r>
              <a:rPr lang="ru-RU" dirty="0" smtClean="0"/>
              <a:t>ель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00808"/>
            <a:ext cx="10163472" cy="5420816"/>
          </a:xfrm>
        </p:spPr>
        <p:txBody>
          <a:bodyPr/>
          <a:lstStyle/>
          <a:p>
            <a:r>
              <a:rPr lang="ru-RU" dirty="0" smtClean="0"/>
              <a:t>Продемонстрировать, что газы расширяются при </a:t>
            </a:r>
          </a:p>
          <a:p>
            <a:r>
              <a:rPr lang="ru-RU" dirty="0" smtClean="0"/>
              <a:t>Нагревании и сжимаются при охлаждении</a:t>
            </a:r>
          </a:p>
          <a:p>
            <a:r>
              <a:rPr lang="ru-RU" b="1" dirty="0" smtClean="0"/>
              <a:t>Оборудование и материалы:</a:t>
            </a:r>
          </a:p>
          <a:p>
            <a:r>
              <a:rPr lang="ru-RU" dirty="0" smtClean="0"/>
              <a:t>Стакан с водой</a:t>
            </a:r>
          </a:p>
          <a:p>
            <a:r>
              <a:rPr lang="ru-RU" dirty="0" smtClean="0"/>
              <a:t>Пластиковая бутылка </a:t>
            </a:r>
          </a:p>
          <a:p>
            <a:r>
              <a:rPr lang="ru-RU" dirty="0" smtClean="0"/>
              <a:t>Воздушный шарик </a:t>
            </a:r>
          </a:p>
          <a:p>
            <a:r>
              <a:rPr lang="ru-RU" dirty="0" smtClean="0"/>
              <a:t>Кран или емкость с горячей водой</a:t>
            </a:r>
          </a:p>
          <a:p>
            <a:r>
              <a:rPr lang="ru-RU" dirty="0" smtClean="0"/>
              <a:t>Холодильник </a:t>
            </a:r>
          </a:p>
          <a:p>
            <a:r>
              <a:rPr lang="ru-RU" dirty="0" smtClean="0"/>
              <a:t>Камера на телефоне </a:t>
            </a:r>
          </a:p>
        </p:txBody>
      </p:sp>
    </p:spTree>
    <p:extLst>
      <p:ext uri="{BB962C8B-B14F-4D97-AF65-F5344CB8AC3E}">
        <p14:creationId xmlns:p14="http://schemas.microsoft.com/office/powerpoint/2010/main" val="3558710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первый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Наденьте на горлышко пластиковой бутылки воздушный шарик </a:t>
            </a:r>
            <a:endParaRPr lang="ru-RU" dirty="0"/>
          </a:p>
        </p:txBody>
      </p:sp>
      <p:pic>
        <p:nvPicPr>
          <p:cNvPr id="4098" name="Picture 2" descr="C:\Users\София\Desktop\IMG_20231012_194039_0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348880"/>
            <a:ext cx="3199630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731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первый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Полейте ее теплой водой из чайника или поместите под струю воды из под крана</a:t>
            </a:r>
          </a:p>
          <a:p>
            <a:r>
              <a:rPr lang="ru-RU" dirty="0" smtClean="0"/>
              <a:t>Понаблюдайте за поведением шарика.</a:t>
            </a:r>
            <a:endParaRPr lang="ru-RU" dirty="0"/>
          </a:p>
        </p:txBody>
      </p:sp>
      <p:pic>
        <p:nvPicPr>
          <p:cNvPr id="3074" name="Picture 2" descr="C:\Users\София\Desktop\IMG_20231012_194039_4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182006"/>
            <a:ext cx="2768483" cy="3675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0576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второй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Пластиковую бутылку с шариком охладите до комнатной температуры </a:t>
            </a:r>
            <a:endParaRPr lang="ru-RU" dirty="0"/>
          </a:p>
        </p:txBody>
      </p:sp>
      <p:pic>
        <p:nvPicPr>
          <p:cNvPr id="2050" name="Picture 2" descr="C:\Users\София\Desktop\IMG_20231012_194039_2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420888"/>
            <a:ext cx="3253862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471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второй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Поместите ее в морозильную камеру </a:t>
            </a:r>
            <a:endParaRPr lang="ru-RU" dirty="0"/>
          </a:p>
        </p:txBody>
      </p:sp>
      <p:pic>
        <p:nvPicPr>
          <p:cNvPr id="5122" name="Picture 2" descr="C:\Users\София\Desktop\IMG_20231012_194038_07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348881"/>
            <a:ext cx="3369710" cy="4474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864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второй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Понаблюдаем как она будет выглядеть через несколько часов </a:t>
            </a:r>
            <a:endParaRPr lang="ru-RU" dirty="0"/>
          </a:p>
        </p:txBody>
      </p:sp>
      <p:pic>
        <p:nvPicPr>
          <p:cNvPr id="1026" name="Picture 2" descr="C:\Users\София\Desktop\IMG_20231012_194120_09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534083"/>
            <a:ext cx="3256462" cy="432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7329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Благодаря этим опытам, мы понимаем что газы расширяются при нагревании и сжимаются при охлаждении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28556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45</TotalTime>
  <Words>112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Аптека</vt:lpstr>
      <vt:lpstr>Опыты по наблюдению теплового расширения газов</vt:lpstr>
      <vt:lpstr>Цель</vt:lpstr>
      <vt:lpstr>Опыт первый </vt:lpstr>
      <vt:lpstr>Опыт первый </vt:lpstr>
      <vt:lpstr>Опыт второй </vt:lpstr>
      <vt:lpstr>Опыт второй </vt:lpstr>
      <vt:lpstr>Опыт второй </vt:lpstr>
      <vt:lpstr>Вывод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Опыты по наблюдению теплового расширения газов</dc:title>
  <dc:creator>София</dc:creator>
  <cp:lastModifiedBy>София</cp:lastModifiedBy>
  <cp:revision>5</cp:revision>
  <dcterms:created xsi:type="dcterms:W3CDTF">2023-10-12T11:51:09Z</dcterms:created>
  <dcterms:modified xsi:type="dcterms:W3CDTF">2023-10-12T12:47:57Z</dcterms:modified>
</cp:coreProperties>
</file>